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becca Westaway" initials="RW" lastIdx="1" clrIdx="0">
    <p:extLst>
      <p:ext uri="{19B8F6BF-5375-455C-9EA6-DF929625EA0E}">
        <p15:presenceInfo xmlns:p15="http://schemas.microsoft.com/office/powerpoint/2012/main" userId="Rebecca Westaw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CFF66"/>
    <a:srgbClr val="CCFFCC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8" autoAdjust="0"/>
    <p:restoredTop sz="94660"/>
  </p:normalViewPr>
  <p:slideViewPr>
    <p:cSldViewPr snapToGrid="0">
      <p:cViewPr>
        <p:scale>
          <a:sx n="70" d="100"/>
          <a:sy n="70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0656D-9715-486C-B458-BA57A5BE0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B4EB4-DCB6-479D-9460-53D6CF44D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E4394-B6B4-4F2A-858D-0F1EA0E86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E3AF0-5037-4BB4-A941-4380D690A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7978D-2A8B-4D15-8CBF-001E6521F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72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51AED-E30C-4BD6-9D5B-651AD89DA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84ED3-2830-40E3-BF3A-A628BC678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FEC5E-7897-477E-8B74-11C22920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53B56-1EBD-4415-8085-E31D8B3E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7226F-18CB-454C-ACAB-9730F0E19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52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19713D-6AFD-4BC0-8B5E-C6CC26A7B9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33ECD-2AD6-44C2-BC4A-1194878EE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6272E-BFFA-4334-A475-C86A4C114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8A94F-CC46-4ED4-BE73-85CF598FB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05CAC-9A9C-4A45-A465-9824E661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15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B349A-8079-42ED-A733-2140E64D4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3EB69-FC07-43D5-8150-4BF98DCC6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2F38A-2DC1-4730-A89A-901B101EC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BFA50-0BD5-463A-A4F5-91630B81A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05D60-EBFC-4B4B-B3E6-ED409481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17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FB2BD-935E-4B05-A0FA-527F56823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1E9AD7-8DED-4411-B4C1-9AE39E4F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1436B-6086-4666-A0D3-DEEFD364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3D8EF-1368-4000-AEEB-2C4AB31DA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417A5-E057-4520-81B5-E8B6B7B4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15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994D5-1ACE-4226-909F-66B52410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44A53-D5E8-4214-B603-C7AED832E7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1C590E-9B32-49A4-86DF-F34095115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F475-20F6-4FFA-B20E-4D85E4B5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803C7-7D33-403F-AF6A-3D8CF4A0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D3452-2375-47D1-9A41-26CD645F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90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95EAA-A192-4EA4-8AF2-388604C2C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AF40F-7F27-4D1E-A1B1-516377FD8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255F1-A258-47D0-8483-FB2C2727E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A0BE32-9025-42FC-ACBA-975322D80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00B541-7037-4989-BCBC-1684ABB3A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419BC1-7274-43E9-A3C2-36AB28A37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6DD4AC-E501-4526-8F2C-2C48040A3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B07C31-6A23-4E9B-82D6-A63815BA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94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7FF08-5849-422D-B970-C0DC3E8A2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CE6EA-4D94-4A17-A7B5-5B484B568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23A07E-37A8-4832-A095-DA410C63C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B397E9-FA29-44E9-B91D-95B359945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20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501D17-1F21-494F-B086-42DC68832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75043E-B2F9-4AFC-ADEC-1C8EBA1C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BDA43-EC1D-48A6-85BF-5069AD1A0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89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5ACD0-C435-4C62-B97D-85141A3B1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E3EF1-771B-46DF-8C8E-224756E62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8DB6A-5A61-40B6-9366-907681D7F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18A2C8-BEBD-49E4-B906-3B2B98A2D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340B6-95FF-44DC-8DAC-7A493B5B9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031FE-81DA-404B-A060-F821264A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740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98E4-834A-4FCC-A165-84358C08C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3B433F-79B8-4D84-A226-98CCE6747A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8C5FD-8A1E-4BF2-B425-9C8A37354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E0186-51FE-4BFA-B2F1-0C5338052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CC683-8F2D-4A14-AD0B-229D3E98C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FB502-0790-4145-BDE7-5761AA1BE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50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111F9F-B911-433F-89C9-E57CB669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276A4-B29E-40A6-B299-D205C28EE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942B0-F580-4711-B923-963C5FBB59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BC73D-0171-4C3A-8B50-4316B5BBF9E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7133B-2EFF-4A88-A041-83E86EDC4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D8939-A8C1-4BFA-BDD6-B37F91C76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F8FA3-4115-4EAA-BC84-920827B43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97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39A3C9B-DC27-41DA-9605-B79C5C8D104B}"/>
              </a:ext>
            </a:extLst>
          </p:cNvPr>
          <p:cNvSpPr/>
          <p:nvPr/>
        </p:nvSpPr>
        <p:spPr>
          <a:xfrm>
            <a:off x="146858" y="161925"/>
            <a:ext cx="4210428" cy="9151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292E017-6FC9-4F62-A6D9-79E7A96A8B5E}"/>
              </a:ext>
            </a:extLst>
          </p:cNvPr>
          <p:cNvSpPr txBox="1"/>
          <p:nvPr/>
        </p:nvSpPr>
        <p:spPr>
          <a:xfrm>
            <a:off x="269923" y="224942"/>
            <a:ext cx="402019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Century Gothic" panose="020B0502020202020204" pitchFamily="34" charset="0"/>
              </a:rPr>
              <a:t>Topic overview – </a:t>
            </a:r>
            <a:r>
              <a:rPr lang="en-GB" sz="2000" b="1" u="sng" dirty="0" smtClean="0">
                <a:latin typeface="Century Gothic" panose="020B0502020202020204" pitchFamily="34" charset="0"/>
              </a:rPr>
              <a:t>It’s a kind of magic</a:t>
            </a:r>
            <a:endParaRPr lang="en-GB" sz="2000" b="1" u="sng" dirty="0">
              <a:latin typeface="Century Gothic" panose="020B0502020202020204" pitchFamily="34" charset="0"/>
            </a:endParaRPr>
          </a:p>
        </p:txBody>
      </p:sp>
      <p:sp>
        <p:nvSpPr>
          <p:cNvPr id="45" name="Rectangle: Rounded Corners 19">
            <a:extLst>
              <a:ext uri="{FF2B5EF4-FFF2-40B4-BE49-F238E27FC236}">
                <a16:creationId xmlns:a16="http://schemas.microsoft.com/office/drawing/2014/main" id="{A2AB9513-F2D0-4CCA-931D-F3F6A74F67A0}"/>
              </a:ext>
            </a:extLst>
          </p:cNvPr>
          <p:cNvSpPr/>
          <p:nvPr/>
        </p:nvSpPr>
        <p:spPr>
          <a:xfrm>
            <a:off x="269922" y="1194547"/>
            <a:ext cx="3884067" cy="158158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DB7E875-310B-4BC2-92DE-7CF41276A6F6}"/>
              </a:ext>
            </a:extLst>
          </p:cNvPr>
          <p:cNvSpPr txBox="1"/>
          <p:nvPr/>
        </p:nvSpPr>
        <p:spPr>
          <a:xfrm>
            <a:off x="395849" y="1273654"/>
            <a:ext cx="3673198" cy="14619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English and Communication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On the body signs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Key text </a:t>
            </a:r>
            <a:r>
              <a:rPr lang="en-GB" sz="1100" dirty="0" smtClean="0">
                <a:latin typeface="Century Gothic" panose="020B0502020202020204" pitchFamily="34" charset="0"/>
              </a:rPr>
              <a:t>– Mary Poppins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Phase </a:t>
            </a:r>
            <a:r>
              <a:rPr lang="en-GB" sz="1100" dirty="0">
                <a:latin typeface="Century Gothic" panose="020B0502020202020204" pitchFamily="34" charset="0"/>
              </a:rPr>
              <a:t>one phonics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Reading focus – Reading for pleasure and wonder</a:t>
            </a:r>
            <a:endParaRPr lang="en-GB" sz="11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Explore and interact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Story </a:t>
            </a:r>
            <a:r>
              <a:rPr lang="en-GB" sz="1100" dirty="0" smtClean="0">
                <a:latin typeface="Century Gothic" panose="020B0502020202020204" pitchFamily="34" charset="0"/>
              </a:rPr>
              <a:t>massage</a:t>
            </a:r>
            <a:endParaRPr lang="en-GB" sz="1100" dirty="0">
              <a:latin typeface="Century Gothic" panose="020B0502020202020204" pitchFamily="34" charset="0"/>
            </a:endParaRPr>
          </a:p>
        </p:txBody>
      </p:sp>
      <p:sp>
        <p:nvSpPr>
          <p:cNvPr id="49" name="Rectangle: Rounded Corners 23">
            <a:extLst>
              <a:ext uri="{FF2B5EF4-FFF2-40B4-BE49-F238E27FC236}">
                <a16:creationId xmlns:a16="http://schemas.microsoft.com/office/drawing/2014/main" id="{AC07170B-3A6A-498F-A24F-04D6D1D0F7B7}"/>
              </a:ext>
            </a:extLst>
          </p:cNvPr>
          <p:cNvSpPr/>
          <p:nvPr/>
        </p:nvSpPr>
        <p:spPr>
          <a:xfrm>
            <a:off x="7974853" y="2243170"/>
            <a:ext cx="4006754" cy="9413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732F61B-72BE-49E4-B28A-8ACBBEABF98E}"/>
              </a:ext>
            </a:extLst>
          </p:cNvPr>
          <p:cNvSpPr txBox="1"/>
          <p:nvPr/>
        </p:nvSpPr>
        <p:spPr>
          <a:xfrm>
            <a:off x="8134963" y="2398124"/>
            <a:ext cx="376478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Century Gothic" panose="020B0502020202020204" pitchFamily="34" charset="0"/>
              </a:rPr>
              <a:t>Maths and DT:</a:t>
            </a:r>
            <a:endParaRPr lang="en-GB" sz="1200" b="1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Century Gothic" panose="020B0502020202020204" pitchFamily="34" charset="0"/>
              </a:rPr>
              <a:t>Standard units of measures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>
                <a:latin typeface="Century Gothic" panose="020B0502020202020204" pitchFamily="34" charset="0"/>
              </a:rPr>
              <a:t>I</a:t>
            </a:r>
            <a:r>
              <a:rPr lang="en-GB" sz="1200" dirty="0" err="1" smtClean="0">
                <a:latin typeface="Century Gothic" panose="020B0502020202020204" pitchFamily="34" charset="0"/>
              </a:rPr>
              <a:t>Illusion</a:t>
            </a:r>
            <a:r>
              <a:rPr lang="en-GB" sz="1200" dirty="0" smtClean="0">
                <a:latin typeface="Century Gothic" panose="020B0502020202020204" pitchFamily="34" charset="0"/>
              </a:rPr>
              <a:t> </a:t>
            </a:r>
            <a:r>
              <a:rPr lang="en-GB" sz="1200" dirty="0">
                <a:latin typeface="Century Gothic" panose="020B0502020202020204" pitchFamily="34" charset="0"/>
              </a:rPr>
              <a:t>cooking and </a:t>
            </a:r>
            <a:r>
              <a:rPr lang="en-GB" sz="1200" dirty="0" smtClean="0">
                <a:latin typeface="Century Gothic" panose="020B0502020202020204" pitchFamily="34" charset="0"/>
              </a:rPr>
              <a:t>recipes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51" name="Rectangle: Rounded Corners 23">
            <a:extLst>
              <a:ext uri="{FF2B5EF4-FFF2-40B4-BE49-F238E27FC236}">
                <a16:creationId xmlns:a16="http://schemas.microsoft.com/office/drawing/2014/main" id="{AC07170B-3A6A-498F-A24F-04D6D1D0F7B7}"/>
              </a:ext>
            </a:extLst>
          </p:cNvPr>
          <p:cNvSpPr/>
          <p:nvPr/>
        </p:nvSpPr>
        <p:spPr>
          <a:xfrm>
            <a:off x="7974853" y="3263925"/>
            <a:ext cx="4006754" cy="10461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732F61B-72BE-49E4-B28A-8ACBBEABF98E}"/>
              </a:ext>
            </a:extLst>
          </p:cNvPr>
          <p:cNvSpPr txBox="1"/>
          <p:nvPr/>
        </p:nvSpPr>
        <p:spPr>
          <a:xfrm>
            <a:off x="8134963" y="3371476"/>
            <a:ext cx="34645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Science: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Materials and changing properties – Chemistry (melting, dissolving, combining, potion making)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53" name="Rectangle: Rounded Corners 23">
            <a:extLst>
              <a:ext uri="{FF2B5EF4-FFF2-40B4-BE49-F238E27FC236}">
                <a16:creationId xmlns:a16="http://schemas.microsoft.com/office/drawing/2014/main" id="{AC07170B-3A6A-498F-A24F-04D6D1D0F7B7}"/>
              </a:ext>
            </a:extLst>
          </p:cNvPr>
          <p:cNvSpPr/>
          <p:nvPr/>
        </p:nvSpPr>
        <p:spPr>
          <a:xfrm>
            <a:off x="7974853" y="4428136"/>
            <a:ext cx="4006754" cy="108299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732F61B-72BE-49E4-B28A-8ACBBEABF98E}"/>
              </a:ext>
            </a:extLst>
          </p:cNvPr>
          <p:cNvSpPr txBox="1"/>
          <p:nvPr/>
        </p:nvSpPr>
        <p:spPr>
          <a:xfrm>
            <a:off x="8190760" y="4507721"/>
            <a:ext cx="370898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Century Gothic" panose="020B0502020202020204" pitchFamily="34" charset="0"/>
              </a:rPr>
              <a:t>PHSE and Geography:</a:t>
            </a:r>
            <a:endParaRPr lang="en-GB" sz="1200" b="1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The world I live in and living in the wider world – Money </a:t>
            </a:r>
            <a:r>
              <a:rPr lang="en-GB" sz="1200" dirty="0" smtClean="0">
                <a:latin typeface="Century Gothic" panose="020B0502020202020204" pitchFamily="34" charset="0"/>
              </a:rPr>
              <a:t>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Century Gothic" panose="020B0502020202020204" pitchFamily="34" charset="0"/>
              </a:rPr>
              <a:t>Human geography – Economic activity</a:t>
            </a:r>
          </a:p>
        </p:txBody>
      </p:sp>
      <p:sp>
        <p:nvSpPr>
          <p:cNvPr id="55" name="Rectangle: Rounded Corners 19">
            <a:extLst>
              <a:ext uri="{FF2B5EF4-FFF2-40B4-BE49-F238E27FC236}">
                <a16:creationId xmlns:a16="http://schemas.microsoft.com/office/drawing/2014/main" id="{A2AB9513-F2D0-4CCA-931D-F3F6A74F67A0}"/>
              </a:ext>
            </a:extLst>
          </p:cNvPr>
          <p:cNvSpPr/>
          <p:nvPr/>
        </p:nvSpPr>
        <p:spPr>
          <a:xfrm>
            <a:off x="269922" y="2959729"/>
            <a:ext cx="3884067" cy="7903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DB7E875-310B-4BC2-92DE-7CF41276A6F6}"/>
              </a:ext>
            </a:extLst>
          </p:cNvPr>
          <p:cNvSpPr txBox="1"/>
          <p:nvPr/>
        </p:nvSpPr>
        <p:spPr>
          <a:xfrm>
            <a:off x="504710" y="3031581"/>
            <a:ext cx="34985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Art </a:t>
            </a:r>
            <a:r>
              <a:rPr lang="en-GB" sz="1200" b="1" dirty="0" smtClean="0">
                <a:latin typeface="Century Gothic" panose="020B0502020202020204" pitchFamily="34" charset="0"/>
              </a:rPr>
              <a:t>and music:</a:t>
            </a:r>
            <a:endParaRPr lang="en-GB" sz="1200" b="1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Creating abstract art to music (links to music</a:t>
            </a:r>
            <a:r>
              <a:rPr lang="en-GB" sz="1200" dirty="0" smtClean="0">
                <a:latin typeface="Century Gothic" panose="020B0502020202020204" pitchFamily="34" charset="0"/>
              </a:rPr>
              <a:t>)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57" name="Rectangle: Rounded Corners 19">
            <a:extLst>
              <a:ext uri="{FF2B5EF4-FFF2-40B4-BE49-F238E27FC236}">
                <a16:creationId xmlns:a16="http://schemas.microsoft.com/office/drawing/2014/main" id="{A2AB9513-F2D0-4CCA-931D-F3F6A74F67A0}"/>
              </a:ext>
            </a:extLst>
          </p:cNvPr>
          <p:cNvSpPr/>
          <p:nvPr/>
        </p:nvSpPr>
        <p:spPr>
          <a:xfrm>
            <a:off x="269922" y="3862420"/>
            <a:ext cx="3884067" cy="9792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DB7E875-310B-4BC2-92DE-7CF41276A6F6}"/>
              </a:ext>
            </a:extLst>
          </p:cNvPr>
          <p:cNvSpPr txBox="1"/>
          <p:nvPr/>
        </p:nvSpPr>
        <p:spPr>
          <a:xfrm>
            <a:off x="504709" y="3933658"/>
            <a:ext cx="344651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History</a:t>
            </a:r>
            <a:r>
              <a:rPr lang="en-GB" sz="1200" dirty="0">
                <a:latin typeface="Century Gothic" panose="020B0502020202020204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Century Gothic" panose="020B0502020202020204" pitchFamily="34" charset="0"/>
              </a:rPr>
              <a:t>Significant historic people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Century Gothic" panose="020B0502020202020204" pitchFamily="34" charset="0"/>
              </a:rPr>
              <a:t>Focus on kings and queens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Discovering the life of </a:t>
            </a:r>
            <a:r>
              <a:rPr lang="en-GB" sz="1200" dirty="0" smtClean="0">
                <a:latin typeface="Century Gothic" panose="020B0502020202020204" pitchFamily="34" charset="0"/>
              </a:rPr>
              <a:t>Shakespeare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59" name="Rectangle: Rounded Corners 23">
            <a:extLst>
              <a:ext uri="{FF2B5EF4-FFF2-40B4-BE49-F238E27FC236}">
                <a16:creationId xmlns:a16="http://schemas.microsoft.com/office/drawing/2014/main" id="{AC07170B-3A6A-498F-A24F-04D6D1D0F7B7}"/>
              </a:ext>
            </a:extLst>
          </p:cNvPr>
          <p:cNvSpPr/>
          <p:nvPr/>
        </p:nvSpPr>
        <p:spPr>
          <a:xfrm>
            <a:off x="7909245" y="5651239"/>
            <a:ext cx="4152125" cy="108299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1" name="Rectangle: Rounded Corners 19">
            <a:extLst>
              <a:ext uri="{FF2B5EF4-FFF2-40B4-BE49-F238E27FC236}">
                <a16:creationId xmlns:a16="http://schemas.microsoft.com/office/drawing/2014/main" id="{A2AB9513-F2D0-4CCA-931D-F3F6A74F67A0}"/>
              </a:ext>
            </a:extLst>
          </p:cNvPr>
          <p:cNvSpPr/>
          <p:nvPr/>
        </p:nvSpPr>
        <p:spPr>
          <a:xfrm>
            <a:off x="269922" y="4914475"/>
            <a:ext cx="3884067" cy="7903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DB7E875-310B-4BC2-92DE-7CF41276A6F6}"/>
              </a:ext>
            </a:extLst>
          </p:cNvPr>
          <p:cNvSpPr txBox="1"/>
          <p:nvPr/>
        </p:nvSpPr>
        <p:spPr>
          <a:xfrm>
            <a:off x="395849" y="4985713"/>
            <a:ext cx="367319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Geography: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Century Gothic" panose="020B0502020202020204" pitchFamily="34" charset="0"/>
              </a:rPr>
              <a:t>Exploring outdoors – plants, woodland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Century Gothic" panose="020B0502020202020204" pitchFamily="34" charset="0"/>
              </a:rPr>
              <a:t>Landmarks - Theatres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65" name="Rectangle: Rounded Corners 25">
            <a:extLst>
              <a:ext uri="{FF2B5EF4-FFF2-40B4-BE49-F238E27FC236}">
                <a16:creationId xmlns:a16="http://schemas.microsoft.com/office/drawing/2014/main" id="{52484C66-E57D-48EB-86CF-C6A65E230D18}"/>
              </a:ext>
            </a:extLst>
          </p:cNvPr>
          <p:cNvSpPr/>
          <p:nvPr/>
        </p:nvSpPr>
        <p:spPr>
          <a:xfrm>
            <a:off x="4545575" y="291980"/>
            <a:ext cx="3160374" cy="11057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437D884-A78E-48BA-83C2-8669A3ACDAE7}"/>
              </a:ext>
            </a:extLst>
          </p:cNvPr>
          <p:cNvSpPr txBox="1"/>
          <p:nvPr/>
        </p:nvSpPr>
        <p:spPr>
          <a:xfrm>
            <a:off x="4688939" y="442657"/>
            <a:ext cx="297081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IEPs and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Work throughout the week and all subjects towards our IEP and individual targets </a:t>
            </a:r>
          </a:p>
        </p:txBody>
      </p:sp>
      <p:sp>
        <p:nvSpPr>
          <p:cNvPr id="67" name="Rectangle: Rounded Corners 19">
            <a:extLst>
              <a:ext uri="{FF2B5EF4-FFF2-40B4-BE49-F238E27FC236}">
                <a16:creationId xmlns:a16="http://schemas.microsoft.com/office/drawing/2014/main" id="{A2AB9513-F2D0-4CCA-931D-F3F6A74F67A0}"/>
              </a:ext>
            </a:extLst>
          </p:cNvPr>
          <p:cNvSpPr/>
          <p:nvPr/>
        </p:nvSpPr>
        <p:spPr>
          <a:xfrm>
            <a:off x="7909246" y="140403"/>
            <a:ext cx="4027532" cy="18799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DB7E875-310B-4BC2-92DE-7CF41276A6F6}"/>
              </a:ext>
            </a:extLst>
          </p:cNvPr>
          <p:cNvSpPr txBox="1"/>
          <p:nvPr/>
        </p:nvSpPr>
        <p:spPr>
          <a:xfrm>
            <a:off x="8112544" y="218796"/>
            <a:ext cx="3597236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PE: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Mindfulness and PMLD Yoga - Gentle </a:t>
            </a:r>
            <a:r>
              <a:rPr lang="en-GB" sz="1100" dirty="0" smtClean="0">
                <a:latin typeface="Century Gothic" panose="020B0502020202020204" pitchFamily="34" charset="0"/>
              </a:rPr>
              <a:t>movement based </a:t>
            </a:r>
            <a:r>
              <a:rPr lang="en-GB" sz="1100" dirty="0" smtClean="0">
                <a:latin typeface="Century Gothic" panose="020B0502020202020204" pitchFamily="34" charset="0"/>
              </a:rPr>
              <a:t>practice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Using music to affect mood and movement </a:t>
            </a:r>
            <a:endParaRPr lang="en-GB" sz="110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Century Gothic" panose="020B0502020202020204" pitchFamily="34" charset="0"/>
              </a:rPr>
              <a:t>Developing </a:t>
            </a:r>
            <a:r>
              <a:rPr lang="en-GB" sz="1100" dirty="0">
                <a:latin typeface="Century Gothic" panose="020B0502020202020204" pitchFamily="34" charset="0"/>
              </a:rPr>
              <a:t>physical skills linked to personalised </a:t>
            </a:r>
            <a:r>
              <a:rPr lang="en-GB" sz="1100" dirty="0" smtClean="0">
                <a:latin typeface="Century Gothic" panose="020B0502020202020204" pitchFamily="34" charset="0"/>
              </a:rPr>
              <a:t>targets – Simple movement patterns</a:t>
            </a:r>
            <a:endParaRPr lang="en-GB" sz="11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Use of equipment (e.g. Acheeva beds)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Therapies (occupational/physio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Body </a:t>
            </a:r>
            <a:r>
              <a:rPr lang="en-GB" sz="1100" dirty="0" smtClean="0">
                <a:latin typeface="Century Gothic" panose="020B0502020202020204" pitchFamily="34" charset="0"/>
              </a:rPr>
              <a:t>awareness</a:t>
            </a:r>
            <a:endParaRPr lang="en-GB" sz="1100" dirty="0">
              <a:latin typeface="Century Gothic" panose="020B0502020202020204" pitchFamily="34" charset="0"/>
            </a:endParaRPr>
          </a:p>
        </p:txBody>
      </p:sp>
      <p:sp>
        <p:nvSpPr>
          <p:cNvPr id="5" name="Rectangle: Rounded Corners 19">
            <a:extLst>
              <a:ext uri="{FF2B5EF4-FFF2-40B4-BE49-F238E27FC236}">
                <a16:creationId xmlns:a16="http://schemas.microsoft.com/office/drawing/2014/main" id="{D0B11FCB-CD14-478C-A3FE-B67A49BC6FD9}"/>
              </a:ext>
            </a:extLst>
          </p:cNvPr>
          <p:cNvSpPr/>
          <p:nvPr/>
        </p:nvSpPr>
        <p:spPr>
          <a:xfrm>
            <a:off x="269922" y="5833991"/>
            <a:ext cx="3884067" cy="56904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C7022B-0A7C-4FF0-B520-7875612811E3}"/>
              </a:ext>
            </a:extLst>
          </p:cNvPr>
          <p:cNvSpPr txBox="1"/>
          <p:nvPr/>
        </p:nvSpPr>
        <p:spPr>
          <a:xfrm>
            <a:off x="504709" y="5905229"/>
            <a:ext cx="344651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RE: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smtClean="0">
                <a:latin typeface="Century Gothic" panose="020B0502020202020204" pitchFamily="34" charset="0"/>
              </a:rPr>
              <a:t>Judaism </a:t>
            </a:r>
            <a:endParaRPr lang="en-GB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0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2419</TotalTime>
  <Words>192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C</dc:creator>
  <cp:lastModifiedBy>Rebecca Westaway</cp:lastModifiedBy>
  <cp:revision>143</cp:revision>
  <cp:lastPrinted>2020-10-23T11:52:20Z</cp:lastPrinted>
  <dcterms:created xsi:type="dcterms:W3CDTF">2019-12-26T13:27:56Z</dcterms:created>
  <dcterms:modified xsi:type="dcterms:W3CDTF">2021-02-01T15:46:26Z</dcterms:modified>
</cp:coreProperties>
</file>