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65A"/>
    <a:srgbClr val="7477C7"/>
    <a:srgbClr val="F86CFF"/>
    <a:srgbClr val="DA6D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6147-8275-E64E-977B-1399E58AA0BF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852F-662F-5F48-B8EA-353887B88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6147-8275-E64E-977B-1399E58AA0BF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852F-662F-5F48-B8EA-353887B88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6147-8275-E64E-977B-1399E58AA0BF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852F-662F-5F48-B8EA-353887B88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6147-8275-E64E-977B-1399E58AA0BF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852F-662F-5F48-B8EA-353887B88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6147-8275-E64E-977B-1399E58AA0BF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852F-662F-5F48-B8EA-353887B88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6147-8275-E64E-977B-1399E58AA0BF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852F-662F-5F48-B8EA-353887B88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6147-8275-E64E-977B-1399E58AA0BF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852F-662F-5F48-B8EA-353887B88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6147-8275-E64E-977B-1399E58AA0BF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852F-662F-5F48-B8EA-353887B88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6147-8275-E64E-977B-1399E58AA0BF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852F-662F-5F48-B8EA-353887B88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6147-8275-E64E-977B-1399E58AA0BF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852F-662F-5F48-B8EA-353887B88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6147-8275-E64E-977B-1399E58AA0BF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852F-662F-5F48-B8EA-353887B88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56147-8275-E64E-977B-1399E58AA0BF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B852F-662F-5F48-B8EA-353887B88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850718"/>
              </p:ext>
            </p:extLst>
          </p:nvPr>
        </p:nvGraphicFramePr>
        <p:xfrm>
          <a:off x="34735" y="834772"/>
          <a:ext cx="8881669" cy="56200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1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3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9711">
                  <a:extLst>
                    <a:ext uri="{9D8B030D-6E8A-4147-A177-3AD203B41FA5}">
                      <a16:colId xmlns:a16="http://schemas.microsoft.com/office/drawing/2014/main" val="3517736829"/>
                    </a:ext>
                  </a:extLst>
                </a:gridCol>
                <a:gridCol w="4058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65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93758">
                  <a:extLst>
                    <a:ext uri="{9D8B030D-6E8A-4147-A177-3AD203B41FA5}">
                      <a16:colId xmlns:a16="http://schemas.microsoft.com/office/drawing/2014/main" val="3446131367"/>
                    </a:ext>
                  </a:extLst>
                </a:gridCol>
                <a:gridCol w="488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7729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813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8253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951502">
                  <a:extLst>
                    <a:ext uri="{9D8B030D-6E8A-4147-A177-3AD203B41FA5}">
                      <a16:colId xmlns:a16="http://schemas.microsoft.com/office/drawing/2014/main" val="2939124407"/>
                    </a:ext>
                  </a:extLst>
                </a:gridCol>
                <a:gridCol w="518926">
                  <a:extLst>
                    <a:ext uri="{9D8B030D-6E8A-4147-A177-3AD203B41FA5}">
                      <a16:colId xmlns:a16="http://schemas.microsoft.com/office/drawing/2014/main" val="1102157630"/>
                    </a:ext>
                  </a:extLst>
                </a:gridCol>
                <a:gridCol w="38695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877429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9.10-9.30</a:t>
                      </a:r>
                      <a:endParaRPr lang="en-US" sz="1100" b="1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Session </a:t>
                      </a:r>
                    </a:p>
                    <a:p>
                      <a:pPr algn="ctr"/>
                      <a:r>
                        <a:rPr lang="en-US" sz="1100" b="1" dirty="0" smtClean="0"/>
                        <a:t>9.30-9.50</a:t>
                      </a:r>
                      <a:endParaRPr lang="en-US" sz="1100" b="1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Session</a:t>
                      </a:r>
                      <a:endParaRPr lang="en-US" sz="1100" b="1" dirty="0" smtClean="0"/>
                    </a:p>
                    <a:p>
                      <a:pPr algn="ctr"/>
                      <a:r>
                        <a:rPr lang="en-US" sz="1100" b="1" dirty="0" smtClean="0"/>
                        <a:t>9.50-10.40</a:t>
                      </a:r>
                      <a:endParaRPr lang="en-US" sz="1100" b="1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10.40-10.55</a:t>
                      </a:r>
                      <a:endParaRPr lang="en-US" sz="1100" b="1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10.55-11.10</a:t>
                      </a:r>
                      <a:endParaRPr lang="en-US" sz="1100" b="1" dirty="0"/>
                    </a:p>
                  </a:txBody>
                  <a:tcPr vert="vert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Session</a:t>
                      </a:r>
                      <a:endParaRPr lang="en-US" sz="1100" b="1" dirty="0" smtClean="0"/>
                    </a:p>
                    <a:p>
                      <a:pPr algn="ctr"/>
                      <a:r>
                        <a:rPr lang="en-US" sz="1100" b="1" dirty="0" smtClean="0"/>
                        <a:t>11.10-12.00</a:t>
                      </a:r>
                    </a:p>
                  </a:txBody>
                  <a:tcPr vert="vert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12.00-12.30</a:t>
                      </a:r>
                      <a:endParaRPr lang="en-US" sz="1100" b="1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12.30-1.00</a:t>
                      </a:r>
                      <a:endParaRPr lang="en-US" sz="1100" b="1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1.00-1.30</a:t>
                      </a:r>
                      <a:endParaRPr lang="en-US" sz="1100" b="1" dirty="0"/>
                    </a:p>
                  </a:txBody>
                  <a:tcPr vert="vert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Session</a:t>
                      </a:r>
                    </a:p>
                    <a:p>
                      <a:pPr algn="ctr"/>
                      <a:r>
                        <a:rPr lang="en-US" sz="1100" b="1" dirty="0" smtClean="0"/>
                        <a:t>1.30-2.30</a:t>
                      </a:r>
                      <a:endParaRPr lang="en-US" sz="1100" b="1" dirty="0"/>
                    </a:p>
                  </a:txBody>
                  <a:tcPr vert="vert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Session</a:t>
                      </a:r>
                    </a:p>
                    <a:p>
                      <a:pPr algn="ctr"/>
                      <a:r>
                        <a:rPr lang="en-US" sz="1100" b="1" baseline="0" dirty="0" smtClean="0"/>
                        <a:t>2.30-3.00 </a:t>
                      </a:r>
                      <a:endParaRPr lang="en-US" sz="1100" b="1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3.00-3.20</a:t>
                      </a:r>
                      <a:endParaRPr lang="en-US" sz="1100" dirty="0"/>
                    </a:p>
                  </a:txBody>
                  <a:tcPr vert="vert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378"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Core Learning</a:t>
                      </a:r>
                      <a:endParaRPr lang="en-US" sz="1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vert="vert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vert="vert" anchor="ctr">
                    <a:solidFill>
                      <a:srgbClr val="E6E0E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vert="vert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vert="vert" anchor="ctr"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Foundation Learning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vert="vert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562731"/>
                  </a:ext>
                </a:extLst>
              </a:tr>
              <a:tr h="887649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Monday</a:t>
                      </a:r>
                      <a:endParaRPr lang="en-US" sz="1000" b="1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Register/individual</a:t>
                      </a:r>
                      <a:r>
                        <a:rPr lang="en-US" sz="1100" baseline="0" dirty="0" smtClean="0"/>
                        <a:t> skills based work/OT/Physio/SALT/IEPs</a:t>
                      </a:r>
                      <a:endParaRPr lang="en-US" sz="1100" dirty="0"/>
                    </a:p>
                  </a:txBody>
                  <a:tcPr vert="vert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Circle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smtClean="0"/>
                        <a:t>time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English</a:t>
                      </a:r>
                      <a:endParaRPr lang="en-US" sz="10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000" dirty="0" err="1" smtClean="0"/>
                        <a:t>Snacl</a:t>
                      </a:r>
                      <a:r>
                        <a:rPr lang="en-US" sz="1000" dirty="0" smtClean="0"/>
                        <a:t> (PSHE)</a:t>
                      </a:r>
                      <a:endParaRPr lang="en-US" sz="1000" dirty="0"/>
                    </a:p>
                  </a:txBody>
                  <a:tcPr vert="vert" anchor="ctr">
                    <a:solidFill>
                      <a:srgbClr val="92D05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Playtime</a:t>
                      </a:r>
                      <a:endParaRPr lang="en-US" sz="1000" dirty="0"/>
                    </a:p>
                  </a:txBody>
                  <a:tcPr vert="vert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Class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Zoom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>
                          <a:solidFill>
                            <a:schemeClr val="bg1"/>
                          </a:solidFill>
                        </a:rPr>
                        <a:t>Maths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Lunchtime Play</a:t>
                      </a:r>
                      <a:endParaRPr lang="en-US" sz="1000" dirty="0"/>
                    </a:p>
                  </a:txBody>
                  <a:tcPr vert="vert" anchor="ctr">
                    <a:solidFill>
                      <a:srgbClr val="92D05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Lunch</a:t>
                      </a:r>
                      <a:r>
                        <a:rPr lang="en-US" sz="1000" baseline="0" dirty="0" smtClean="0"/>
                        <a:t> (in class)</a:t>
                      </a:r>
                      <a:endParaRPr lang="en-US" sz="1000" dirty="0"/>
                    </a:p>
                  </a:txBody>
                  <a:tcPr vert="vert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Register/Individual/group reading</a:t>
                      </a:r>
                      <a:endParaRPr lang="en-US" sz="1000" dirty="0"/>
                    </a:p>
                  </a:txBody>
                  <a:tcPr vert="vert" anchor="ctr"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PSHE/RE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Reflection/Collective</a:t>
                      </a:r>
                      <a:r>
                        <a:rPr lang="en-US" sz="1000" baseline="0" dirty="0" smtClean="0"/>
                        <a:t> Worship and reward/changing time</a:t>
                      </a:r>
                      <a:endParaRPr lang="en-US" sz="1000" dirty="0"/>
                    </a:p>
                  </a:txBody>
                  <a:tcPr vert="vert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7649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Tuesday</a:t>
                      </a:r>
                      <a:endParaRPr lang="en-US" sz="10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Phonics</a:t>
                      </a:r>
                      <a:endParaRPr lang="en-US" sz="1000" baseline="0" dirty="0" smtClean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English</a:t>
                      </a:r>
                      <a:endParaRPr lang="en-US" sz="10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vert="vert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err="1" smtClean="0">
                          <a:solidFill>
                            <a:schemeClr val="bg1"/>
                          </a:solidFill>
                        </a:rPr>
                        <a:t>Maths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Science</a:t>
                      </a:r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(Studio)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Computing/</a:t>
                      </a:r>
                    </a:p>
                    <a:p>
                      <a:pPr algn="ctr"/>
                      <a:r>
                        <a:rPr lang="en-GB" sz="1000" dirty="0" smtClean="0"/>
                        <a:t>Music</a:t>
                      </a:r>
                      <a:endParaRPr lang="en-GB" sz="1000" dirty="0"/>
                    </a:p>
                  </a:txBody>
                  <a:tcPr vert="vert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7650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Wednesday</a:t>
                      </a:r>
                      <a:endParaRPr lang="en-US" sz="10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Phonics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English</a:t>
                      </a:r>
                    </a:p>
                    <a:p>
                      <a:pPr algn="ctr"/>
                      <a:r>
                        <a:rPr lang="en-US" sz="1000" dirty="0" smtClean="0"/>
                        <a:t>(Studio)</a:t>
                      </a:r>
                      <a:endParaRPr lang="en-US" sz="10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vert="vert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Class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Zoom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bg1"/>
                          </a:solidFill>
                        </a:rPr>
                        <a:t>Maths</a:t>
                      </a: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DT </a:t>
                      </a:r>
                      <a:r>
                        <a:rPr lang="en-US" sz="1000" dirty="0" smtClean="0"/>
                        <a:t>(Cookery</a:t>
                      </a:r>
                      <a:r>
                        <a:rPr lang="en-US" sz="1000" dirty="0" smtClean="0"/>
                        <a:t>)</a:t>
                      </a:r>
                      <a:endParaRPr lang="en-US" sz="1000" dirty="0"/>
                    </a:p>
                  </a:txBody>
                  <a:tcPr anchor="ctr">
                    <a:solidFill>
                      <a:srgbClr val="F86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PE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- Yoga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7649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Thursday</a:t>
                      </a:r>
                      <a:endParaRPr lang="en-US" sz="10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Phonics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1000" dirty="0" smtClean="0"/>
                        <a:t>English</a:t>
                      </a:r>
                      <a:endParaRPr lang="en-US" sz="1000" dirty="0" smtClean="0"/>
                    </a:p>
                    <a:p>
                      <a:pPr algn="ctr"/>
                      <a:endParaRPr lang="en-US" sz="10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baseline="0" dirty="0" smtClean="0"/>
                    </a:p>
                  </a:txBody>
                  <a:tcPr anchor="ctr">
                    <a:solidFill>
                      <a:srgbClr val="DA6D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DA6DD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>
                          <a:solidFill>
                            <a:schemeClr val="bg1"/>
                          </a:solidFill>
                        </a:rPr>
                        <a:t>Maths</a:t>
                      </a:r>
                      <a:endParaRPr lang="en-US" sz="1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TACPAC/</a:t>
                      </a:r>
                    </a:p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Mindfulness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Topic (</a:t>
                      </a:r>
                      <a:r>
                        <a:rPr lang="en-US" sz="1000" dirty="0" smtClean="0"/>
                        <a:t>History/Geography)</a:t>
                      </a:r>
                      <a:endParaRPr lang="en-US" sz="1000" dirty="0"/>
                    </a:p>
                  </a:txBody>
                  <a:tcPr anchor="ctr">
                    <a:solidFill>
                      <a:srgbClr val="C3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7649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Friday</a:t>
                      </a:r>
                      <a:endParaRPr lang="en-US" sz="10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Circle </a:t>
                      </a:r>
                      <a:r>
                        <a:rPr lang="en-US" sz="1000" dirty="0" smtClean="0"/>
                        <a:t>Time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English</a:t>
                      </a:r>
                    </a:p>
                    <a:p>
                      <a:pPr algn="ctr"/>
                      <a:r>
                        <a:rPr lang="en-US" sz="1000" dirty="0" smtClean="0"/>
                        <a:t>(Studio)</a:t>
                      </a:r>
                      <a:endParaRPr lang="en-US" sz="10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vert="vert" anchor="ctr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vert="vert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err="1" smtClean="0">
                          <a:solidFill>
                            <a:schemeClr val="tx1"/>
                          </a:solidFill>
                        </a:rPr>
                        <a:t>Maaths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Class Zoom - Social</a:t>
                      </a:r>
                      <a:endParaRPr lang="en-US" sz="1000" dirty="0"/>
                    </a:p>
                  </a:txBody>
                  <a:tcPr vert="vert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Art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47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Golden Time</a:t>
                      </a:r>
                      <a:endParaRPr lang="en-US" sz="1000" dirty="0"/>
                    </a:p>
                  </a:txBody>
                  <a:tcPr vert="vert" anchor="ctr">
                    <a:solidFill>
                      <a:srgbClr val="FFC65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72488" y="243440"/>
            <a:ext cx="4967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Palm Class Timetable Spring Term </a:t>
            </a:r>
            <a:r>
              <a:rPr lang="en-US" b="1" u="sng" dirty="0" smtClean="0"/>
              <a:t>(2</a:t>
            </a:r>
            <a:r>
              <a:rPr lang="en-US" b="1" u="sng" baseline="30000" dirty="0" smtClean="0"/>
              <a:t>nd</a:t>
            </a:r>
            <a:r>
              <a:rPr lang="en-US" b="1" u="sng" dirty="0" smtClean="0"/>
              <a:t> </a:t>
            </a:r>
            <a:r>
              <a:rPr lang="en-US" b="1" u="sng" dirty="0" smtClean="0"/>
              <a:t>Half) 2021</a:t>
            </a:r>
            <a:endParaRPr lang="en-US" b="1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115</Words>
  <Application>Microsoft Office PowerPoint</Application>
  <PresentationFormat>On-screen Show (4:3)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nikki messham</dc:creator>
  <cp:lastModifiedBy>Nikki Messham</cp:lastModifiedBy>
  <cp:revision>25</cp:revision>
  <cp:lastPrinted>2019-07-09T14:35:38Z</cp:lastPrinted>
  <dcterms:created xsi:type="dcterms:W3CDTF">2019-09-03T16:49:21Z</dcterms:created>
  <dcterms:modified xsi:type="dcterms:W3CDTF">2021-02-23T13:05:14Z</dcterms:modified>
</cp:coreProperties>
</file>