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9" r:id="rId1"/>
  </p:sldMasterIdLst>
  <p:sldIdLst>
    <p:sldId id="256" r:id="rId2"/>
    <p:sldId id="257" r:id="rId3"/>
    <p:sldId id="259" r:id="rId4"/>
    <p:sldId id="258" r:id="rId5"/>
    <p:sldId id="260" r:id="rId6"/>
    <p:sldId id="262" r:id="rId7"/>
    <p:sldId id="263" r:id="rId8"/>
    <p:sldId id="264" r:id="rId9"/>
    <p:sldId id="261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aroline Williams" initials="CW" lastIdx="1" clrIdx="0">
    <p:extLst>
      <p:ext uri="{19B8F6BF-5375-455C-9EA6-DF929625EA0E}">
        <p15:presenceInfo xmlns:p15="http://schemas.microsoft.com/office/powerpoint/2012/main" userId="Caroline William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commentAuthors" Target="commentAuthors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1181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33800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211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08934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73561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314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5944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972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2061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403529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32728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576965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03987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576256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chemeClr val="bg2">
                <a:lumMod val="60000"/>
                <a:lumOff val="40000"/>
              </a:schemeClr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72943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15887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07921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31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 amt="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3751F0EE-6A21-46E5-B11D-1AF9001FFBE9}" type="datetimeFigureOut">
              <a:rPr lang="en-GB" smtClean="0"/>
              <a:t>30/10/2022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2F12C31-AA32-4933-A25C-C80640BF41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572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12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9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25.jpe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10" Type="http://schemas.openxmlformats.org/officeDocument/2006/relationships/image" Target="../media/image14.png"/><Relationship Id="rId4" Type="http://schemas.openxmlformats.org/officeDocument/2006/relationships/image" Target="../media/image22.jpeg"/><Relationship Id="rId9" Type="http://schemas.openxmlformats.org/officeDocument/2006/relationships/image" Target="../media/image27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31.jpe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30.jpe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14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eg"/><Relationship Id="rId3" Type="http://schemas.openxmlformats.org/officeDocument/2006/relationships/slideLayout" Target="../slideLayouts/slideLayout18.xml"/><Relationship Id="rId7" Type="http://schemas.openxmlformats.org/officeDocument/2006/relationships/image" Target="../media/image38.jpe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37.jpeg"/><Relationship Id="rId5" Type="http://schemas.openxmlformats.org/officeDocument/2006/relationships/image" Target="../media/image36.jpeg"/><Relationship Id="rId4" Type="http://schemas.openxmlformats.org/officeDocument/2006/relationships/image" Target="../media/image35.jpeg"/><Relationship Id="rId9" Type="http://schemas.openxmlformats.org/officeDocument/2006/relationships/image" Target="../media/image1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solidFill>
            <a:schemeClr val="accent1">
              <a:lumMod val="60000"/>
              <a:lumOff val="40000"/>
            </a:schemeClr>
          </a:solidFill>
          <a:ln>
            <a:solidFill>
              <a:schemeClr val="accent1">
                <a:lumMod val="60000"/>
                <a:lumOff val="40000"/>
              </a:schemeClr>
            </a:solidFill>
          </a:ln>
        </p:spPr>
        <p:txBody>
          <a:bodyPr/>
          <a:lstStyle/>
          <a:p>
            <a:r>
              <a:rPr lang="en-GB" dirty="0" smtClean="0"/>
              <a:t>Nancealverne School 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solidFill>
            <a:schemeClr val="accent1">
              <a:lumMod val="60000"/>
              <a:lumOff val="40000"/>
            </a:schemeClr>
          </a:solidFill>
        </p:spPr>
        <p:txBody>
          <a:bodyPr/>
          <a:lstStyle/>
          <a:p>
            <a:r>
              <a:rPr lang="en-GB" dirty="0" smtClean="0"/>
              <a:t>PSHCE </a:t>
            </a:r>
          </a:p>
          <a:p>
            <a:r>
              <a:rPr lang="en-GB" dirty="0" smtClean="0"/>
              <a:t>Celebrating our pupils development, learning and aspirations</a:t>
            </a:r>
          </a:p>
        </p:txBody>
      </p:sp>
    </p:spTree>
    <p:extLst>
      <p:ext uri="{BB962C8B-B14F-4D97-AF65-F5344CB8AC3E}">
        <p14:creationId xmlns:p14="http://schemas.microsoft.com/office/powerpoint/2010/main" val="1804912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4726">
        <p:circle/>
      </p:transition>
    </mc:Choice>
    <mc:Fallback>
      <p:transition spd="slow" advTm="4726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Spending time together, learning from each other and making friendships 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293" y="2113336"/>
            <a:ext cx="2967711" cy="2225783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3067211" y="2014279"/>
            <a:ext cx="2547072" cy="2547072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1150" y="1849480"/>
            <a:ext cx="2462644" cy="184698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1067" y="4137025"/>
            <a:ext cx="3232727" cy="242454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4873940" y="4370461"/>
            <a:ext cx="3021537" cy="2266153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85257" y="5030209"/>
            <a:ext cx="41010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Helping each other and taking turns 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190502" y="3058288"/>
            <a:ext cx="282967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Building trust and making connections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83953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9270">
        <p:circle/>
      </p:transition>
    </mc:Choice>
    <mc:Fallback>
      <p:transition spd="slow" advTm="927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Exploring our world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58468" y="951783"/>
            <a:ext cx="3644969" cy="2722476"/>
          </a:xfr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74" y="4389858"/>
            <a:ext cx="2967182" cy="2225387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481970" y="2748425"/>
            <a:ext cx="3206411" cy="239491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8271" y="3062130"/>
            <a:ext cx="3540607" cy="265545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210387" y="496022"/>
            <a:ext cx="2636982" cy="1977737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267700" y="5926846"/>
            <a:ext cx="3113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Engaging in our learning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3819525" y="5760446"/>
            <a:ext cx="26479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Showcasing what we know and what we can do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302778" y="87578"/>
            <a:ext cx="28538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Knowing we can do it!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10629900" y="2743042"/>
            <a:ext cx="15621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Improving on</a:t>
            </a:r>
            <a:r>
              <a:rPr lang="en-GB" dirty="0" smtClean="0"/>
              <a:t> </a:t>
            </a:r>
            <a:r>
              <a:rPr lang="en-GB" dirty="0" smtClean="0"/>
              <a:t>our focus</a:t>
            </a:r>
            <a:endParaRPr lang="en-GB" dirty="0"/>
          </a:p>
        </p:txBody>
      </p:sp>
      <p:pic>
        <p:nvPicPr>
          <p:cNvPr id="10" name="Audio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120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9702">
        <p:circle/>
      </p:transition>
    </mc:Choice>
    <mc:Fallback>
      <p:transition spd="slow" advTm="9702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Listening to others, showing respect for each other  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042" y="1541047"/>
            <a:ext cx="3101109" cy="231626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1316" y="1658924"/>
            <a:ext cx="3149533" cy="2362149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022105" y="4021073"/>
            <a:ext cx="2616121" cy="261612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068408" y="3522007"/>
            <a:ext cx="3190440" cy="2382983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57200" y="4324350"/>
            <a:ext cx="26955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Sharing ideas together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8924925" y="4324350"/>
            <a:ext cx="27146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Developing trust and mutual respect every day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5169617" y="2347398"/>
            <a:ext cx="224083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Peer support and helping others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86714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9180">
        <p:circle/>
      </p:transition>
    </mc:Choice>
    <mc:Fallback>
      <p:transition spd="slow" advTm="918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Building positive relationships </a:t>
            </a:r>
            <a:endParaRPr lang="en-GB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217" y="1690688"/>
            <a:ext cx="3860799" cy="2895600"/>
          </a:xfrm>
        </p:spPr>
      </p:pic>
      <p:pic>
        <p:nvPicPr>
          <p:cNvPr id="8" name="Content Placeholder 7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1663" y="4337786"/>
            <a:ext cx="2888673" cy="2165465"/>
          </a:xfr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08553" y="1815233"/>
            <a:ext cx="3269673" cy="245225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90550" y="4895850"/>
            <a:ext cx="23907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Knowing who we can trust and who can make us smile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651663" y="3138488"/>
            <a:ext cx="27587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Spending times with our friends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8658225" y="4438650"/>
            <a:ext cx="25050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Developing confidence as a team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4731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8872">
        <p:circle/>
      </p:transition>
    </mc:Choice>
    <mc:Fallback>
      <p:transition spd="slow" advTm="8872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Celebrating community events, understanding our heritage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062" y="2013527"/>
            <a:ext cx="3347737" cy="2500470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227941" y="1791169"/>
            <a:ext cx="2959960" cy="2210833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069" t="42749" r="4069" b="-14606"/>
          <a:stretch/>
        </p:blipFill>
        <p:spPr>
          <a:xfrm rot="5400000">
            <a:off x="2492668" y="3136898"/>
            <a:ext cx="4601521" cy="247988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9499584" y="4690444"/>
            <a:ext cx="2167556" cy="2167556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619279" y="4690444"/>
            <a:ext cx="2660492" cy="1987158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02885" y="3248398"/>
            <a:ext cx="3266547" cy="2439828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6307085" y="2013527"/>
            <a:ext cx="2293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Taking part with our community life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6112963" y="6219825"/>
            <a:ext cx="226903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Celebrating world events</a:t>
            </a:r>
            <a:endParaRPr lang="en-GB" dirty="0"/>
          </a:p>
        </p:txBody>
      </p:sp>
      <p:pic>
        <p:nvPicPr>
          <p:cNvPr id="10" name="Audio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144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9152">
        <p:circle/>
      </p:transition>
    </mc:Choice>
    <mc:Fallback>
      <p:transition spd="slow" advTm="9152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Celebrating success 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23339" y="2105549"/>
            <a:ext cx="3318886" cy="2489164"/>
          </a:xfr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7164" y="618517"/>
            <a:ext cx="2803336" cy="2355995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2944" y="3962398"/>
            <a:ext cx="3676073" cy="27570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1708" y="3839225"/>
            <a:ext cx="3072631" cy="2304473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504825" y="5223741"/>
            <a:ext cx="17049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Building self-esteem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7743826" y="3031043"/>
            <a:ext cx="277831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Helping the community by working together 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7743826" y="6219824"/>
            <a:ext cx="314051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Challenging ourselves to overcome our fears</a:t>
            </a:r>
            <a:endParaRPr lang="en-GB" dirty="0"/>
          </a:p>
        </p:txBody>
      </p:sp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343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8091">
        <p:circle/>
      </p:transition>
    </mc:Choice>
    <mc:Fallback>
      <p:transition spd="slow" advTm="8091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Identifying services in the community that are there to help us every day. 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9843" y="2243982"/>
            <a:ext cx="3306039" cy="2469325"/>
          </a:xfrm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2326" y="2063750"/>
            <a:ext cx="3110635" cy="2332976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615566" y="2062366"/>
            <a:ext cx="3270924" cy="2453193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52475" y="5467350"/>
            <a:ext cx="17049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Visiting local emergency services, knowing they can help us.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9139670" y="5267325"/>
            <a:ext cx="17049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Life skills development and developing money skills and independence</a:t>
            </a:r>
            <a:endParaRPr lang="en-GB" dirty="0"/>
          </a:p>
        </p:txBody>
      </p:sp>
      <p:sp>
        <p:nvSpPr>
          <p:cNvPr id="11" name="TextBox 10"/>
          <p:cNvSpPr txBox="1"/>
          <p:nvPr/>
        </p:nvSpPr>
        <p:spPr>
          <a:xfrm>
            <a:off x="7028536" y="2214694"/>
            <a:ext cx="17049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Understanding the different services in our community</a:t>
            </a:r>
            <a:endParaRPr lang="en-GB" dirty="0"/>
          </a:p>
        </p:txBody>
      </p:sp>
      <p:pic>
        <p:nvPicPr>
          <p:cNvPr id="8" name="Audio 7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8824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9024">
        <p:circle/>
      </p:transition>
    </mc:Choice>
    <mc:Fallback>
      <p:transition spd="slow" advTm="9024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Trusting our abilities and developing our learning.</a:t>
            </a:r>
            <a:endParaRPr lang="en-GB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half"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776825" y="1919063"/>
            <a:ext cx="3435687" cy="2576765"/>
          </a:xfrm>
        </p:spPr>
      </p:pic>
      <p:pic>
        <p:nvPicPr>
          <p:cNvPr id="5" name="Content Placeholder 4"/>
          <p:cNvPicPr>
            <a:picLocks noGrp="1" noChangeAspect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576" y="1339850"/>
            <a:ext cx="3406199" cy="2554649"/>
          </a:xfr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66976" y="3818657"/>
            <a:ext cx="2951018" cy="221326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8185" y="2061150"/>
            <a:ext cx="3134207" cy="235065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5038" y="4654551"/>
            <a:ext cx="2937932" cy="2203449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301576" y="4190386"/>
            <a:ext cx="17049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Working on our enterprise scheme </a:t>
            </a:r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657562" y="5591175"/>
            <a:ext cx="17049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Identifying our next steps in our careers</a:t>
            </a:r>
            <a:endParaRPr lang="en-GB" dirty="0"/>
          </a:p>
        </p:txBody>
      </p:sp>
      <p:sp>
        <p:nvSpPr>
          <p:cNvPr id="14" name="TextBox 13"/>
          <p:cNvSpPr txBox="1"/>
          <p:nvPr/>
        </p:nvSpPr>
        <p:spPr>
          <a:xfrm>
            <a:off x="9206286" y="5158199"/>
            <a:ext cx="17049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Building trust within ourselves and others</a:t>
            </a:r>
            <a:endParaRPr lang="en-GB" dirty="0"/>
          </a:p>
        </p:txBody>
      </p:sp>
      <p:pic>
        <p:nvPicPr>
          <p:cNvPr id="9" name="Audio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11569700" y="6235700"/>
            <a:ext cx="406400" cy="406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2367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8759">
        <p:circle/>
      </p:transition>
    </mc:Choice>
    <mc:Fallback>
      <p:transition spd="slow" advTm="8759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1C647B"/>
      </a:dk2>
      <a:lt2>
        <a:srgbClr val="98B7D3"/>
      </a:lt2>
      <a:accent1>
        <a:srgbClr val="274FA4"/>
      </a:accent1>
      <a:accent2>
        <a:srgbClr val="48A8D0"/>
      </a:accent2>
      <a:accent3>
        <a:srgbClr val="53B18F"/>
      </a:accent3>
      <a:accent4>
        <a:srgbClr val="D78D38"/>
      </a:accent4>
      <a:accent5>
        <a:srgbClr val="BA3F51"/>
      </a:accent5>
      <a:accent6>
        <a:srgbClr val="AE52D9"/>
      </a:accent6>
      <a:hlink>
        <a:srgbClr val="2AA2DA"/>
      </a:hlink>
      <a:folHlink>
        <a:srgbClr val="76A3B8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92000"/>
                <a:satMod val="180000"/>
                <a:lumMod val="114000"/>
              </a:schemeClr>
            </a:gs>
            <a:gs pos="100000">
              <a:schemeClr val="phClr">
                <a:shade val="92000"/>
                <a:satMod val="170000"/>
                <a:lumMod val="96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DEB094D4-7FD8-4F86-93D5-B0F1341EF58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100</TotalTime>
  <Words>206</Words>
  <Application>Microsoft Office PowerPoint</Application>
  <PresentationFormat>Widescreen</PresentationFormat>
  <Paragraphs>34</Paragraphs>
  <Slides>9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Tw Cen MT</vt:lpstr>
      <vt:lpstr>Droplet</vt:lpstr>
      <vt:lpstr>Nancealverne School </vt:lpstr>
      <vt:lpstr>Spending time together, learning from each other and making friendships </vt:lpstr>
      <vt:lpstr>Exploring our world</vt:lpstr>
      <vt:lpstr>Listening to others, showing respect for each other  </vt:lpstr>
      <vt:lpstr>Building positive relationships </vt:lpstr>
      <vt:lpstr>Celebrating community events, understanding our heritage</vt:lpstr>
      <vt:lpstr>Celebrating success </vt:lpstr>
      <vt:lpstr>Identifying services in the community that are there to help us every day. </vt:lpstr>
      <vt:lpstr>Trusting our abilities and developing our learning.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Nancealverne School</dc:title>
  <dc:creator>Caroline Williams</dc:creator>
  <cp:lastModifiedBy>Caroline Williams</cp:lastModifiedBy>
  <cp:revision>19</cp:revision>
  <dcterms:created xsi:type="dcterms:W3CDTF">2022-10-30T16:13:04Z</dcterms:created>
  <dcterms:modified xsi:type="dcterms:W3CDTF">2022-10-30T18:00:27Z</dcterms:modified>
</cp:coreProperties>
</file>